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89" r:id="rId2"/>
    <p:sldId id="256" r:id="rId3"/>
    <p:sldId id="265" r:id="rId4"/>
    <p:sldId id="277" r:id="rId5"/>
    <p:sldId id="269" r:id="rId6"/>
    <p:sldId id="286" r:id="rId7"/>
    <p:sldId id="267" r:id="rId8"/>
    <p:sldId id="268" r:id="rId9"/>
    <p:sldId id="282" r:id="rId10"/>
    <p:sldId id="257" r:id="rId11"/>
    <p:sldId id="287" r:id="rId12"/>
    <p:sldId id="264" r:id="rId13"/>
    <p:sldId id="285" r:id="rId14"/>
    <p:sldId id="284" r:id="rId15"/>
    <p:sldId id="274" r:id="rId16"/>
    <p:sldId id="281" r:id="rId17"/>
    <p:sldId id="279" r:id="rId18"/>
    <p:sldId id="266" r:id="rId19"/>
    <p:sldId id="288" r:id="rId20"/>
    <p:sldId id="262" r:id="rId21"/>
    <p:sldId id="283" r:id="rId22"/>
    <p:sldId id="270" r:id="rId23"/>
    <p:sldId id="261" r:id="rId24"/>
    <p:sldId id="290" r:id="rId25"/>
    <p:sldId id="271" r:id="rId26"/>
    <p:sldId id="273" r:id="rId27"/>
    <p:sldId id="280" r:id="rId28"/>
    <p:sldId id="278" r:id="rId29"/>
    <p:sldId id="260" r:id="rId30"/>
    <p:sldId id="275" r:id="rId31"/>
    <p:sldId id="263" r:id="rId32"/>
    <p:sldId id="276" r:id="rId33"/>
    <p:sldId id="272" r:id="rId34"/>
    <p:sldId id="258" r:id="rId35"/>
    <p:sldId id="25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696"/>
    <a:srgbClr val="2865AF"/>
    <a:srgbClr val="2C6DBE"/>
    <a:srgbClr val="357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85" autoAdjust="0"/>
    <p:restoredTop sz="94553" autoAdjust="0"/>
  </p:normalViewPr>
  <p:slideViewPr>
    <p:cSldViewPr snapToGrid="0" snapToObjects="1">
      <p:cViewPr>
        <p:scale>
          <a:sx n="100" d="100"/>
          <a:sy n="100" d="100"/>
        </p:scale>
        <p:origin x="-640" y="-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03738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0394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6553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46777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74680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51352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10401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413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02527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10627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05192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DA046-1EAE-4847-87BC-7AAD5EC18BC8}" type="datetimeFigureOut">
              <a:rPr lang="en-US" smtClean="0"/>
              <a:pPr/>
              <a:t>5/08/13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02DC8-5DFD-8243-8EDB-5F84C6691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8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erb_C90_154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72" y="5825574"/>
            <a:ext cx="1131062" cy="528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0261" y="3855927"/>
            <a:ext cx="581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Verdana"/>
                <a:cs typeface="Verdana"/>
              </a:rPr>
              <a:t>Powerpointpresentatie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 err="1" smtClean="0">
                <a:latin typeface="Verdana"/>
                <a:cs typeface="Verdana"/>
              </a:rPr>
              <a:t>bij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 err="1" smtClean="0">
                <a:latin typeface="Verdana"/>
                <a:cs typeface="Verdana"/>
              </a:rPr>
              <a:t>onderwerp</a:t>
            </a:r>
            <a:r>
              <a:rPr lang="en-US" dirty="0" smtClean="0">
                <a:latin typeface="Verdana"/>
                <a:cs typeface="Verdana"/>
              </a:rPr>
              <a:t> 4, </a:t>
            </a:r>
            <a:br>
              <a:rPr lang="en-US" dirty="0" smtClean="0">
                <a:latin typeface="Verdana"/>
                <a:cs typeface="Verdana"/>
              </a:rPr>
            </a:br>
            <a:r>
              <a:rPr lang="en-US" dirty="0" smtClean="0">
                <a:latin typeface="Verdana"/>
                <a:cs typeface="Verdana"/>
              </a:rPr>
              <a:t>‘Anders </a:t>
            </a:r>
            <a:r>
              <a:rPr lang="en-US" dirty="0" err="1" smtClean="0">
                <a:latin typeface="Verdana"/>
                <a:cs typeface="Verdana"/>
              </a:rPr>
              <a:t>zijn</a:t>
            </a:r>
            <a:r>
              <a:rPr lang="en-US" dirty="0" smtClean="0">
                <a:latin typeface="Verdana"/>
                <a:cs typeface="Verdana"/>
              </a:rPr>
              <a:t>, </a:t>
            </a:r>
            <a:r>
              <a:rPr lang="en-US" dirty="0" err="1" smtClean="0">
                <a:latin typeface="Verdana"/>
                <a:cs typeface="Verdana"/>
              </a:rPr>
              <a:t>ontmoeting</a:t>
            </a:r>
            <a:r>
              <a:rPr lang="en-US" dirty="0" smtClean="0">
                <a:latin typeface="Verdana"/>
                <a:cs typeface="Verdana"/>
              </a:rPr>
              <a:t>’:</a:t>
            </a:r>
            <a:br>
              <a:rPr lang="en-US" dirty="0" smtClean="0">
                <a:latin typeface="Verdana"/>
                <a:cs typeface="Verdana"/>
              </a:rPr>
            </a:br>
            <a:endParaRPr lang="en-US" dirty="0" smtClean="0">
              <a:latin typeface="Verdana"/>
              <a:cs typeface="Verdana"/>
            </a:endParaRPr>
          </a:p>
          <a:p>
            <a:pPr algn="ctr"/>
            <a:r>
              <a:rPr lang="en-US" dirty="0" err="1" smtClean="0">
                <a:latin typeface="Verdana"/>
                <a:cs typeface="Verdana"/>
              </a:rPr>
              <a:t>Beelden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 err="1" smtClean="0">
                <a:latin typeface="Verdana"/>
                <a:cs typeface="Verdana"/>
              </a:rPr>
              <a:t>uit</a:t>
            </a:r>
            <a:r>
              <a:rPr lang="en-US" dirty="0" smtClean="0">
                <a:latin typeface="Verdana"/>
                <a:cs typeface="Verdana"/>
              </a:rPr>
              <a:t> de </a:t>
            </a:r>
            <a:r>
              <a:rPr lang="en-US" dirty="0" err="1" smtClean="0">
                <a:latin typeface="Verdana"/>
                <a:cs typeface="Verdana"/>
              </a:rPr>
              <a:t>tijd</a:t>
            </a:r>
            <a:r>
              <a:rPr lang="en-US" dirty="0" smtClean="0">
                <a:latin typeface="Verdana"/>
                <a:cs typeface="Verdana"/>
              </a:rPr>
              <a:t> van </a:t>
            </a:r>
            <a:r>
              <a:rPr lang="en-US" dirty="0" err="1" smtClean="0">
                <a:latin typeface="Verdana"/>
                <a:cs typeface="Verdana"/>
              </a:rPr>
              <a:t>Jezus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2" name="Picture 1" descr="SADH_coverbe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0" y="703663"/>
            <a:ext cx="3695355" cy="26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22914"/>
      </p:ext>
    </p:extLst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12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1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2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2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0"/>
            <a:ext cx="9127098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3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3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3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09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83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2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" y="0"/>
            <a:ext cx="9127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6689"/>
      </p:ext>
    </p:extLst>
  </p:cSld>
  <p:clrMapOvr>
    <a:masterClrMapping/>
  </p:clrMapOvr>
  <p:transition xmlns:p14="http://schemas.microsoft.com/office/powerpoint/2010/main" spd="slow" advClick="0" advTm="5000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5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25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2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5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0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978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16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emme_adultere_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982" r="-14982"/>
          <a:stretch>
            <a:fillRect/>
          </a:stretch>
        </p:blipFill>
        <p:spPr>
          <a:xfrm>
            <a:off x="-1561833" y="-130406"/>
            <a:ext cx="12994956" cy="7146726"/>
          </a:xfr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emple0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812" r="-14812"/>
          <a:stretch>
            <a:fillRect/>
          </a:stretch>
        </p:blipFill>
        <p:spPr>
          <a:xfrm>
            <a:off x="-1952336" y="1"/>
            <a:ext cx="12777575" cy="7027174"/>
          </a:xfr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6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6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" y="0"/>
            <a:ext cx="911874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fbeelding 2013-08-05 om 15.1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as_de_soucis004.psd"/>
          <p:cNvPicPr>
            <a:picLocks noGrp="1" noChangeAspect="1"/>
          </p:cNvPicPr>
          <p:nvPr>
            <p:ph idx="1"/>
          </p:nvPr>
        </p:nvPicPr>
        <p:blipFill>
          <a:blip r:embed="rId2"/>
          <a:srcRect l="-14878" r="-14878"/>
          <a:stretch>
            <a:fillRect/>
          </a:stretch>
        </p:blipFill>
        <p:spPr>
          <a:xfrm>
            <a:off x="-2187231" y="-141122"/>
            <a:ext cx="13034180" cy="7168297"/>
          </a:xfr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1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13-08-05 om 15.11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fbeelding 2013-08-05 om 15.1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fbeelding 2013-08-05 om 15.2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3810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293</TotalTime>
  <Words>5</Words>
  <Application>Microsoft Macintosh PowerPoint</Application>
  <PresentationFormat>On-screen Show 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Uitgeverij Averbode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Averbode</dc:creator>
  <cp:lastModifiedBy>Gitta Van Reeth</cp:lastModifiedBy>
  <cp:revision>19</cp:revision>
  <dcterms:created xsi:type="dcterms:W3CDTF">2013-02-26T14:20:07Z</dcterms:created>
  <dcterms:modified xsi:type="dcterms:W3CDTF">2013-08-05T13:26:15Z</dcterms:modified>
</cp:coreProperties>
</file>